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86" r:id="rId23"/>
    <p:sldId id="276" r:id="rId24"/>
    <p:sldId id="278" r:id="rId25"/>
    <p:sldId id="279" r:id="rId2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69" d="100"/>
          <a:sy n="69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ummer%202019%20-%202020\THM%20415%20Perf.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7556174313965115"/>
          <c:y val="3.44698982576233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2"/>
          <c:w val="0.86738822898747026"/>
          <c:h val="0.66301441850621956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0906624"/>
        <c:axId val="181924608"/>
      </c:barChart>
      <c:catAx>
        <c:axId val="180906624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6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5144926026737764"/>
              <c:y val="0.8814015644848028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8192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1924608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94167314746E-2"/>
              <c:y val="0.37440669242908753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80906624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 THM 415 Letter Grade Distribution</a:t>
            </a:r>
          </a:p>
        </c:rich>
      </c:tx>
      <c:layout>
        <c:manualLayout>
          <c:xMode val="edge"/>
          <c:yMode val="edge"/>
          <c:x val="0.20098517742070221"/>
          <c:y val="8.220606207153453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5"/>
          <c:y val="0.16594814976630451"/>
          <c:w val="0.77316630293008271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4</c:v>
                </c:pt>
                <c:pt idx="11">
                  <c:v>0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5299456"/>
        <c:axId val="225305728"/>
        <c:axId val="0"/>
      </c:bar3DChart>
      <c:catAx>
        <c:axId val="22529945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45626015927823"/>
              <c:y val="0.860704202800996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5305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253057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6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6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2.9767316507942582E-2"/>
              <c:y val="0.4348642634478521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6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22529945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343829066762432"/>
          <c:y val="0.13283062256804129"/>
          <c:w val="0.83839274534317765"/>
          <c:h val="0.63765973794076425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Abuova</c:v>
                </c:pt>
                <c:pt idx="1">
                  <c:v>Akarırmak</c:v>
                </c:pt>
                <c:pt idx="2">
                  <c:v>Akkaş</c:v>
                </c:pt>
                <c:pt idx="3">
                  <c:v>Arslan</c:v>
                </c:pt>
                <c:pt idx="4">
                  <c:v>Artan</c:v>
                </c:pt>
                <c:pt idx="5">
                  <c:v>Demir</c:v>
                </c:pt>
                <c:pt idx="6">
                  <c:v>Kansu</c:v>
                </c:pt>
                <c:pt idx="7">
                  <c:v>Kellecioğlu</c:v>
                </c:pt>
                <c:pt idx="8">
                  <c:v>Kuluhan</c:v>
                </c:pt>
                <c:pt idx="9">
                  <c:v>Kutlu</c:v>
                </c:pt>
                <c:pt idx="10">
                  <c:v>Özgüney</c:v>
                </c:pt>
                <c:pt idx="11">
                  <c:v>Selenay</c:v>
                </c:pt>
                <c:pt idx="12">
                  <c:v>Türkmen</c:v>
                </c:pt>
                <c:pt idx="13">
                  <c:v>Yalınkılıç</c:v>
                </c:pt>
              </c:strCache>
            </c:strRef>
          </c:cat>
          <c:val>
            <c:numRef>
              <c:f>Midterm!$E$4:$E$17</c:f>
              <c:numCache>
                <c:formatCode>#,##0.00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41.666666666666671</c:v>
                </c:pt>
                <c:pt idx="3">
                  <c:v>78.333333333333329</c:v>
                </c:pt>
                <c:pt idx="4">
                  <c:v>38.333333333333336</c:v>
                </c:pt>
                <c:pt idx="5">
                  <c:v>56.666666666666664</c:v>
                </c:pt>
                <c:pt idx="6">
                  <c:v>64.166666666666671</c:v>
                </c:pt>
                <c:pt idx="7">
                  <c:v>10.833333333333334</c:v>
                </c:pt>
                <c:pt idx="8">
                  <c:v>27.500000000000004</c:v>
                </c:pt>
                <c:pt idx="9">
                  <c:v>81.666666666666671</c:v>
                </c:pt>
                <c:pt idx="10">
                  <c:v>49.166666666666664</c:v>
                </c:pt>
                <c:pt idx="11">
                  <c:v>75</c:v>
                </c:pt>
                <c:pt idx="12">
                  <c:v>38.333333333333336</c:v>
                </c:pt>
                <c:pt idx="13">
                  <c:v>30.833333333333336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Midterm!$B$4:$B$17</c:f>
              <c:strCache>
                <c:ptCount val="14"/>
                <c:pt idx="0">
                  <c:v>Abuova</c:v>
                </c:pt>
                <c:pt idx="1">
                  <c:v>Akarırmak</c:v>
                </c:pt>
                <c:pt idx="2">
                  <c:v>Akkaş</c:v>
                </c:pt>
                <c:pt idx="3">
                  <c:v>Arslan</c:v>
                </c:pt>
                <c:pt idx="4">
                  <c:v>Artan</c:v>
                </c:pt>
                <c:pt idx="5">
                  <c:v>Demir</c:v>
                </c:pt>
                <c:pt idx="6">
                  <c:v>Kansu</c:v>
                </c:pt>
                <c:pt idx="7">
                  <c:v>Kellecioğlu</c:v>
                </c:pt>
                <c:pt idx="8">
                  <c:v>Kuluhan</c:v>
                </c:pt>
                <c:pt idx="9">
                  <c:v>Kutlu</c:v>
                </c:pt>
                <c:pt idx="10">
                  <c:v>Özgüney</c:v>
                </c:pt>
                <c:pt idx="11">
                  <c:v>Selenay</c:v>
                </c:pt>
                <c:pt idx="12">
                  <c:v>Türkmen</c:v>
                </c:pt>
                <c:pt idx="13">
                  <c:v>Yalınkılıç</c:v>
                </c:pt>
              </c:strCache>
            </c:strRef>
          </c:cat>
          <c:val>
            <c:numRef>
              <c:f>Midterm!$I$4:$I$17</c:f>
              <c:numCache>
                <c:formatCode>0.00</c:formatCode>
                <c:ptCount val="14"/>
                <c:pt idx="0">
                  <c:v>28.125000000000007</c:v>
                </c:pt>
                <c:pt idx="1">
                  <c:v>68.750000000000014</c:v>
                </c:pt>
                <c:pt idx="2">
                  <c:v>65.625000000000014</c:v>
                </c:pt>
                <c:pt idx="3">
                  <c:v>100</c:v>
                </c:pt>
                <c:pt idx="4">
                  <c:v>71.875</c:v>
                </c:pt>
                <c:pt idx="5">
                  <c:v>93.750000000000014</c:v>
                </c:pt>
                <c:pt idx="6">
                  <c:v>87.500000000000014</c:v>
                </c:pt>
                <c:pt idx="7">
                  <c:v>84.375000000000014</c:v>
                </c:pt>
                <c:pt idx="8">
                  <c:v>100</c:v>
                </c:pt>
                <c:pt idx="9">
                  <c:v>78.125000000000014</c:v>
                </c:pt>
                <c:pt idx="10">
                  <c:v>100</c:v>
                </c:pt>
                <c:pt idx="11">
                  <c:v>100</c:v>
                </c:pt>
                <c:pt idx="12">
                  <c:v>90.625000000000014</c:v>
                </c:pt>
                <c:pt idx="13">
                  <c:v>68.750000000000014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225528448"/>
        <c:axId val="224297728"/>
      </c:lineChart>
      <c:catAx>
        <c:axId val="2255284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8716757743542988"/>
              <c:y val="0.93923600189001755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4297728"/>
        <c:crosses val="autoZero"/>
        <c:auto val="1"/>
        <c:lblAlgn val="ctr"/>
        <c:lblOffset val="100"/>
        <c:noMultiLvlLbl val="0"/>
      </c:catAx>
      <c:valAx>
        <c:axId val="22429772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663105767964974E-2"/>
              <c:y val="0.374504238484880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225528448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5510167659267469"/>
          <c:y val="0.63867786444076491"/>
          <c:w val="0.27240966885111151"/>
          <c:h val="8.40520731966863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4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28/07/2020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28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07/2020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 smtClean="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696103"/>
              </p:ext>
            </p:extLst>
          </p:nvPr>
        </p:nvGraphicFramePr>
        <p:xfrm>
          <a:off x="250825" y="188641"/>
          <a:ext cx="8642350" cy="5904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0" name="Worksheet" r:id="rId3" imgW="8191650" imgH="4114720" progId="Excel.Sheet.8">
                  <p:embed/>
                </p:oleObj>
              </mc:Choice>
              <mc:Fallback>
                <p:oleObj name="Worksheet" r:id="rId3" imgW="8191650" imgH="41147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641"/>
                        <a:ext cx="8642350" cy="59046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87573115"/>
              </p:ext>
            </p:extLst>
          </p:nvPr>
        </p:nvGraphicFramePr>
        <p:xfrm>
          <a:off x="179388" y="2616200"/>
          <a:ext cx="8785225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94" name="Worksheet" r:id="rId3" imgW="4895719" imgH="743020" progId="Excel.Sheet.8">
                  <p:embed/>
                </p:oleObj>
              </mc:Choice>
              <mc:Fallback>
                <p:oleObj name="Worksheet" r:id="rId3" imgW="4895719" imgH="74302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16200"/>
                        <a:ext cx="8785225" cy="133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646364"/>
              </p:ext>
            </p:extLst>
          </p:nvPr>
        </p:nvGraphicFramePr>
        <p:xfrm>
          <a:off x="323528" y="495300"/>
          <a:ext cx="8569647" cy="574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Worksheet" r:id="rId3" imgW="6439031" imgH="3924333" progId="Excel.Sheet.8">
                  <p:embed/>
                </p:oleObj>
              </mc:Choice>
              <mc:Fallback>
                <p:oleObj name="Worksheet" r:id="rId3" imgW="6439031" imgH="392433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95300"/>
                        <a:ext cx="8569647" cy="574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680878"/>
              </p:ext>
            </p:extLst>
          </p:nvPr>
        </p:nvGraphicFramePr>
        <p:xfrm>
          <a:off x="251521" y="404664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19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686122"/>
              </p:ext>
            </p:extLst>
          </p:nvPr>
        </p:nvGraphicFramePr>
        <p:xfrm>
          <a:off x="364331" y="260648"/>
          <a:ext cx="8415337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560882"/>
              </p:ext>
            </p:extLst>
          </p:nvPr>
        </p:nvGraphicFramePr>
        <p:xfrm>
          <a:off x="179512" y="188640"/>
          <a:ext cx="871296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1195</TotalTime>
  <Words>906</Words>
  <Application>Microsoft Office PowerPoint</Application>
  <PresentationFormat>On-screen Show (4:3)</PresentationFormat>
  <Paragraphs>267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116</cp:revision>
  <dcterms:created xsi:type="dcterms:W3CDTF">2009-11-08T07:48:00Z</dcterms:created>
  <dcterms:modified xsi:type="dcterms:W3CDTF">2020-07-28T08:32:23Z</dcterms:modified>
</cp:coreProperties>
</file>